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1"/>
  </p:normalViewPr>
  <p:slideViewPr>
    <p:cSldViewPr snapToGrid="0">
      <p:cViewPr>
        <p:scale>
          <a:sx n="26" d="100"/>
          <a:sy n="26" d="100"/>
        </p:scale>
        <p:origin x="228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DC5A1-19B7-FF45-BEDE-5A768FB72800}" type="datetimeFigureOut">
              <a:rPr lang="es-MX" smtClean="0"/>
              <a:t>13/02/24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381F6-DCEF-3741-9EEC-53D3DAC575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4592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D381F6-DCEF-3741-9EEC-53D3DAC5758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566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1F99-6DD8-CC4E-A6C7-A92AEA2AE9E8}" type="datetimeFigureOut">
              <a:rPr lang="es-MX" smtClean="0"/>
              <a:t>13/02/24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14F4-8DD7-F44C-9F8C-A5B90B550F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184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1F99-6DD8-CC4E-A6C7-A92AEA2AE9E8}" type="datetimeFigureOut">
              <a:rPr lang="es-MX" smtClean="0"/>
              <a:t>13/02/24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14F4-8DD7-F44C-9F8C-A5B90B550F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64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1F99-6DD8-CC4E-A6C7-A92AEA2AE9E8}" type="datetimeFigureOut">
              <a:rPr lang="es-MX" smtClean="0"/>
              <a:t>13/02/24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14F4-8DD7-F44C-9F8C-A5B90B550F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553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1F99-6DD8-CC4E-A6C7-A92AEA2AE9E8}" type="datetimeFigureOut">
              <a:rPr lang="es-MX" smtClean="0"/>
              <a:t>13/02/24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14F4-8DD7-F44C-9F8C-A5B90B550F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511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1F99-6DD8-CC4E-A6C7-A92AEA2AE9E8}" type="datetimeFigureOut">
              <a:rPr lang="es-MX" smtClean="0"/>
              <a:t>13/02/24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14F4-8DD7-F44C-9F8C-A5B90B550F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55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1F99-6DD8-CC4E-A6C7-A92AEA2AE9E8}" type="datetimeFigureOut">
              <a:rPr lang="es-MX" smtClean="0"/>
              <a:t>13/02/24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14F4-8DD7-F44C-9F8C-A5B90B550F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667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1F99-6DD8-CC4E-A6C7-A92AEA2AE9E8}" type="datetimeFigureOut">
              <a:rPr lang="es-MX" smtClean="0"/>
              <a:t>13/02/24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14F4-8DD7-F44C-9F8C-A5B90B550F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127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1F99-6DD8-CC4E-A6C7-A92AEA2AE9E8}" type="datetimeFigureOut">
              <a:rPr lang="es-MX" smtClean="0"/>
              <a:t>13/02/24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14F4-8DD7-F44C-9F8C-A5B90B550F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504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1F99-6DD8-CC4E-A6C7-A92AEA2AE9E8}" type="datetimeFigureOut">
              <a:rPr lang="es-MX" smtClean="0"/>
              <a:t>13/02/24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14F4-8DD7-F44C-9F8C-A5B90B550F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69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1F99-6DD8-CC4E-A6C7-A92AEA2AE9E8}" type="datetimeFigureOut">
              <a:rPr lang="es-MX" smtClean="0"/>
              <a:t>13/02/24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14F4-8DD7-F44C-9F8C-A5B90B550F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1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1F99-6DD8-CC4E-A6C7-A92AEA2AE9E8}" type="datetimeFigureOut">
              <a:rPr lang="es-MX" smtClean="0"/>
              <a:t>13/02/24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14F4-8DD7-F44C-9F8C-A5B90B550F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516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1F99-6DD8-CC4E-A6C7-A92AEA2AE9E8}" type="datetimeFigureOut">
              <a:rPr lang="es-MX" smtClean="0"/>
              <a:t>13/02/24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814F4-8DD7-F44C-9F8C-A5B90B550F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69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7EEC9EF8-AC57-AB38-C6DA-AAFEE908E336}"/>
              </a:ext>
            </a:extLst>
          </p:cNvPr>
          <p:cNvSpPr txBox="1"/>
          <p:nvPr/>
        </p:nvSpPr>
        <p:spPr>
          <a:xfrm>
            <a:off x="5488213" y="4347787"/>
            <a:ext cx="216232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</a:p>
          <a:p>
            <a:pPr algn="ctr"/>
            <a:endParaRPr lang="es-MX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B8E6569-68F3-783B-0AAB-F3EFD1844FDF}"/>
              </a:ext>
            </a:extLst>
          </p:cNvPr>
          <p:cNvSpPr txBox="1"/>
          <p:nvPr/>
        </p:nvSpPr>
        <p:spPr>
          <a:xfrm>
            <a:off x="12780737" y="7594953"/>
            <a:ext cx="116761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800" dirty="0">
                <a:solidFill>
                  <a:schemeClr val="bg1"/>
                </a:solidFill>
              </a:rPr>
              <a:t>CBS-Iztapalapa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58B8544-F087-A880-1B14-444FC2D1E8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3102" y="117045"/>
            <a:ext cx="11446186" cy="4230742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F070EAC2-3FD6-8591-97ED-282EBE729D96}"/>
              </a:ext>
            </a:extLst>
          </p:cNvPr>
          <p:cNvSpPr/>
          <p:nvPr/>
        </p:nvSpPr>
        <p:spPr>
          <a:xfrm>
            <a:off x="0" y="117045"/>
            <a:ext cx="9995571" cy="42193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600" dirty="0"/>
              <a:t>Institution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D539FAB-437F-4FA8-8F01-5FA1DA31FCBC}"/>
              </a:ext>
            </a:extLst>
          </p:cNvPr>
          <p:cNvSpPr txBox="1"/>
          <p:nvPr/>
        </p:nvSpPr>
        <p:spPr>
          <a:xfrm>
            <a:off x="478465" y="6071459"/>
            <a:ext cx="3064771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>
                <a:latin typeface="Arial" panose="020B0604020202020204" pitchFamily="34" charset="0"/>
                <a:cs typeface="Arial" panose="020B0604020202020204" pitchFamily="34" charset="0"/>
              </a:rPr>
              <a:t>López-Gutiérrez</a:t>
            </a:r>
            <a:r>
              <a:rPr lang="es-MX" sz="6600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MX" sz="6600" b="1" u="sng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MX" sz="6600" b="1" dirty="0">
                <a:latin typeface="Arial" panose="020B0604020202020204" pitchFamily="34" charset="0"/>
                <a:cs typeface="Arial" panose="020B0604020202020204" pitchFamily="34" charset="0"/>
              </a:rPr>
              <a:t> LA; Smith</a:t>
            </a:r>
            <a:r>
              <a:rPr lang="es-MX" sz="6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6600" b="1" dirty="0">
                <a:latin typeface="Arial" panose="020B0604020202020204" pitchFamily="34" charset="0"/>
                <a:cs typeface="Arial" panose="020B0604020202020204" pitchFamily="34" charset="0"/>
              </a:rPr>
              <a:t>, R; Brown D.</a:t>
            </a:r>
            <a:r>
              <a:rPr lang="es-MX" sz="6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endParaRPr lang="es-MX" sz="66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>
              <a:buAutoNum type="arabicPeriod"/>
            </a:pPr>
            <a: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  <a:t>Depto. Ciencias de la Salud, Universidad Autónoma Metropolitana Iztapalapa, Mexico City, Mexico</a:t>
            </a:r>
          </a:p>
          <a:p>
            <a:pPr marL="914400" indent="-914400">
              <a:buAutoNum type="arabicPeriod"/>
            </a:pPr>
            <a: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  <a:t>Laboratory of Cell Biology, University of Virginia, Charlottesville, VA, USA</a:t>
            </a:r>
          </a:p>
          <a:p>
            <a:pPr marL="914400" indent="-914400">
              <a:buAutoNum type="arabicPeriod"/>
            </a:pPr>
            <a: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  <a:t>Confocal Core, Health Science Departament. Life Science Institute, London, UK.</a:t>
            </a:r>
          </a:p>
          <a:p>
            <a: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  <a:t>Lopez-Gutiérrez LA: lopezg89@xanum.uam.mx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34D1986-789C-88D0-F0E9-51FF5B62B328}"/>
              </a:ext>
            </a:extLst>
          </p:cNvPr>
          <p:cNvSpPr txBox="1"/>
          <p:nvPr/>
        </p:nvSpPr>
        <p:spPr>
          <a:xfrm>
            <a:off x="478465" y="11764587"/>
            <a:ext cx="21623265" cy="284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endParaRPr lang="es-MX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8000" b="1" dirty="0">
                <a:latin typeface="Arial" panose="020B0604020202020204" pitchFamily="34" charset="0"/>
                <a:cs typeface="Arial" panose="020B0604020202020204" pitchFamily="34" charset="0"/>
              </a:rPr>
              <a:t>Objective </a:t>
            </a:r>
          </a:p>
          <a:p>
            <a:endParaRPr lang="es-MX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8000" b="1" dirty="0">
                <a:latin typeface="Arial" panose="020B0604020202020204" pitchFamily="34" charset="0"/>
                <a:cs typeface="Arial" panose="020B0604020202020204" pitchFamily="34" charset="0"/>
              </a:rPr>
              <a:t>Material and Methods</a:t>
            </a:r>
          </a:p>
          <a:p>
            <a:endParaRPr lang="es-MX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80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endParaRPr lang="es-MX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8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80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endParaRPr lang="es-MX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885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116</TotalTime>
  <Words>78</Words>
  <Application>Microsoft Macintosh PowerPoint</Application>
  <PresentationFormat>Personalizado</PresentationFormat>
  <Paragraphs>32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Posgrado  Biologia Experimental</dc:creator>
  <cp:lastModifiedBy>Posgrado  Biologia Experimental</cp:lastModifiedBy>
  <cp:revision>11</cp:revision>
  <dcterms:created xsi:type="dcterms:W3CDTF">2024-02-11T23:37:53Z</dcterms:created>
  <dcterms:modified xsi:type="dcterms:W3CDTF">2024-02-13T19:42:51Z</dcterms:modified>
</cp:coreProperties>
</file>